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EF04FD8-75AB-4F1E-8559-A2148D658145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E872C03-10CC-4C2E-BD7F-94E52B9900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moop.com/great-depression/citations.html#39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WzeZxYzC5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OzMdEwYmDU&amp;safety_mode=true&amp;persist_safety_mode=1&amp;safe=active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this Primary Source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5334000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smtClean="0"/>
              <a:t>1) What do you think this quote is talking about?</a:t>
            </a:r>
          </a:p>
          <a:p>
            <a:r>
              <a:rPr lang="en-US" i="1" smtClean="0"/>
              <a:t>2)What </a:t>
            </a:r>
            <a:r>
              <a:rPr lang="en-US" i="1" dirty="0" smtClean="0"/>
              <a:t>does this quote tell us about this era of history?</a:t>
            </a:r>
          </a:p>
          <a:p>
            <a:endParaRPr lang="en-US" i="1" dirty="0"/>
          </a:p>
          <a:p>
            <a:r>
              <a:rPr lang="en-US" i="1" dirty="0" smtClean="0"/>
              <a:t>"Three </a:t>
            </a:r>
            <a:r>
              <a:rPr lang="en-US" i="1" dirty="0"/>
              <a:t>or four million heads of households don't turn into tramps and cheats overnight, nor do they lose the habits and standards of a lifetime... They don't drink any more than the rest of us, they don't lie any more, they're no lazier than the rest of us.... An eighth or a tenth of the earning population does not change its character which has been generations in the molding, or, if such a change actually occurs, we can scarcely charge it up to personal sin."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- Federal relief administrator Harry Hopkins, 1933</a:t>
            </a:r>
            <a:r>
              <a:rPr lang="en-US" baseline="30000" dirty="0">
                <a:hlinkClick r:id="rId2"/>
              </a:rPr>
              <a:t>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5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STOP AND LOOK – </a:t>
            </a:r>
            <a:r>
              <a:rPr lang="en-US" dirty="0" err="1" smtClean="0"/>
              <a:t>Pg</a:t>
            </a:r>
            <a:r>
              <a:rPr lang="en-US" dirty="0" smtClean="0"/>
              <a:t> 235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 read and analyze the chart on page 235</a:t>
            </a:r>
          </a:p>
          <a:p>
            <a:endParaRPr lang="en-US" dirty="0"/>
          </a:p>
          <a:p>
            <a:r>
              <a:rPr lang="en-US" dirty="0" smtClean="0"/>
              <a:t>Answer the questions pertaining to the chart</a:t>
            </a:r>
          </a:p>
          <a:p>
            <a:endParaRPr lang="en-US" dirty="0"/>
          </a:p>
          <a:p>
            <a:r>
              <a:rPr lang="en-US" dirty="0" smtClean="0"/>
              <a:t>Be prepared to share out in 5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2"/>
              </a:rPr>
              <a:t>A 26 minute documentary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1524001"/>
            <a:ext cx="9448800" cy="48768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b="1" u="sng" dirty="0" smtClean="0"/>
              <a:t>The Great Depression 1929 – Part 2</a:t>
            </a:r>
          </a:p>
          <a:p>
            <a:pPr marL="118872" indent="0" algn="ctr">
              <a:buNone/>
            </a:pPr>
            <a:r>
              <a:rPr lang="en-US" sz="2800" dirty="0" smtClean="0"/>
              <a:t>How did Hoover respond?</a:t>
            </a:r>
          </a:p>
          <a:p>
            <a:pPr marL="118872" indent="0" algn="ctr">
              <a:buNone/>
            </a:pPr>
            <a:endParaRPr lang="en-US" sz="2800" dirty="0" smtClean="0"/>
          </a:p>
          <a:p>
            <a:pPr marL="118872" indent="0" algn="ctr">
              <a:buNone/>
            </a:pPr>
            <a:r>
              <a:rPr lang="en-US" sz="2800" dirty="0" smtClean="0"/>
              <a:t>What role did Rockefeller play?</a:t>
            </a:r>
          </a:p>
          <a:p>
            <a:pPr marL="118872" indent="0" algn="ctr">
              <a:buNone/>
            </a:pPr>
            <a:endParaRPr lang="en-US" sz="2800" dirty="0" smtClean="0"/>
          </a:p>
          <a:p>
            <a:pPr marL="118872" indent="0" algn="ctr">
              <a:buNone/>
            </a:pPr>
            <a:r>
              <a:rPr lang="en-US" sz="2800" dirty="0" smtClean="0"/>
              <a:t>What happened at the banks when the market crashed?</a:t>
            </a:r>
          </a:p>
          <a:p>
            <a:pPr marL="118872" indent="0" algn="ctr">
              <a:buNone/>
            </a:pPr>
            <a:endParaRPr lang="en-US" sz="2800" dirty="0" smtClean="0"/>
          </a:p>
          <a:p>
            <a:pPr marL="118872" indent="0" algn="ctr">
              <a:buNone/>
            </a:pPr>
            <a:r>
              <a:rPr lang="en-US" sz="2800" dirty="0" smtClean="0"/>
              <a:t>What were the underlying causes?</a:t>
            </a:r>
          </a:p>
          <a:p>
            <a:pPr marL="118872" indent="0" algn="ctr">
              <a:buNone/>
            </a:pPr>
            <a:endParaRPr lang="en-US" sz="2800" dirty="0" smtClean="0"/>
          </a:p>
          <a:p>
            <a:pPr marL="118872" indent="0" algn="ctr">
              <a:buNone/>
            </a:pPr>
            <a:r>
              <a:rPr lang="en-US" sz="2800" dirty="0" smtClean="0"/>
              <a:t>How did Hoover make it worse?</a:t>
            </a:r>
          </a:p>
          <a:p>
            <a:pPr marL="118872" indent="0" algn="ctr">
              <a:buNone/>
            </a:pPr>
            <a:endParaRPr lang="en-US" sz="2800" dirty="0" smtClean="0"/>
          </a:p>
          <a:p>
            <a:pPr marL="118872" indent="0" algn="ctr">
              <a:buNone/>
            </a:pPr>
            <a:r>
              <a:rPr lang="en-US" sz="2800" dirty="0" smtClean="0"/>
              <a:t>How did families get by during this time?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820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Great Depression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76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does the Great Depression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though the 1920s was a period of prosperity, there were many things that undermined the economy</a:t>
            </a:r>
          </a:p>
          <a:p>
            <a:endParaRPr lang="en-US" dirty="0"/>
          </a:p>
          <a:p>
            <a:r>
              <a:rPr lang="en-US" dirty="0" smtClean="0"/>
              <a:t>The 1930s would suffer for the wealth and practices of the 20s</a:t>
            </a:r>
          </a:p>
          <a:p>
            <a:endParaRPr lang="en-US" dirty="0"/>
          </a:p>
          <a:p>
            <a:r>
              <a:rPr lang="en-US" dirty="0" smtClean="0"/>
              <a:t>It could happen again!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8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stock?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-152400" y="1524000"/>
            <a:ext cx="4038600" cy="5181600"/>
          </a:xfrm>
        </p:spPr>
        <p:txBody>
          <a:bodyPr/>
          <a:lstStyle/>
          <a:p>
            <a:r>
              <a:rPr lang="en-US" dirty="0" smtClean="0"/>
              <a:t>Stock is ownership of a company</a:t>
            </a:r>
          </a:p>
          <a:p>
            <a:endParaRPr lang="en-US" dirty="0"/>
          </a:p>
          <a:p>
            <a:r>
              <a:rPr lang="en-US" dirty="0" smtClean="0"/>
              <a:t>Companies sell ownership stakes to raise money</a:t>
            </a:r>
          </a:p>
          <a:p>
            <a:endParaRPr lang="en-US" u="sng" dirty="0"/>
          </a:p>
          <a:p>
            <a:r>
              <a:rPr lang="en-US" u="sng" dirty="0" smtClean="0"/>
              <a:t>Bull market </a:t>
            </a:r>
            <a:r>
              <a:rPr lang="en-US" dirty="0" smtClean="0"/>
              <a:t>= Long period of rising stock prices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53" y="304800"/>
            <a:ext cx="4370292" cy="3219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25" y="3558884"/>
            <a:ext cx="3850747" cy="294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50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1920s and the Stock Market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524000"/>
            <a:ext cx="48768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1920s Bull Market convinced people to invest in stocks</a:t>
            </a:r>
          </a:p>
          <a:p>
            <a:endParaRPr lang="en-US" dirty="0"/>
          </a:p>
          <a:p>
            <a:r>
              <a:rPr lang="en-US" u="sng" dirty="0" smtClean="0"/>
              <a:t>Speculation</a:t>
            </a:r>
            <a:r>
              <a:rPr lang="en-US" dirty="0" smtClean="0"/>
              <a:t> (or betting) led to people investing $$ thinking market would continue bull run (think housing market)</a:t>
            </a:r>
          </a:p>
          <a:p>
            <a:endParaRPr lang="en-US" dirty="0"/>
          </a:p>
          <a:p>
            <a:r>
              <a:rPr lang="en-US" dirty="0" smtClean="0"/>
              <a:t>Margin allowed people to buy stock with only a little money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33600"/>
            <a:ext cx="4199768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59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cartoon mean?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912951" cy="490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STOP AND LOOK!!!!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to page 233 in your textbook and analyze the chart “The Market Falls”</a:t>
            </a:r>
          </a:p>
          <a:p>
            <a:endParaRPr lang="en-US" dirty="0"/>
          </a:p>
          <a:p>
            <a:r>
              <a:rPr lang="en-US" dirty="0" smtClean="0"/>
              <a:t>Answer questions 1 &amp; 2 in your notes</a:t>
            </a:r>
          </a:p>
          <a:p>
            <a:endParaRPr lang="en-US" dirty="0"/>
          </a:p>
          <a:p>
            <a:r>
              <a:rPr lang="en-US" dirty="0" smtClean="0"/>
              <a:t>Be prepared to share out to the class in 3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8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the stock market lead to the Great Depression?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800600" cy="5410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Prices in stocks began to fall when people stopped putting money into the market</a:t>
            </a:r>
          </a:p>
          <a:p>
            <a:endParaRPr lang="en-US" dirty="0"/>
          </a:p>
          <a:p>
            <a:r>
              <a:rPr lang="en-US" dirty="0" smtClean="0"/>
              <a:t>This led to stock owners selling their stock</a:t>
            </a:r>
          </a:p>
          <a:p>
            <a:endParaRPr lang="en-US" dirty="0"/>
          </a:p>
          <a:p>
            <a:r>
              <a:rPr lang="en-US" dirty="0" smtClean="0"/>
              <a:t>As more stock became available prices dropped</a:t>
            </a:r>
          </a:p>
          <a:p>
            <a:endParaRPr lang="en-US" dirty="0"/>
          </a:p>
          <a:p>
            <a:r>
              <a:rPr lang="en-US" dirty="0" smtClean="0"/>
              <a:t>People who had invested and not sold now owned worthless stock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64" y="2286000"/>
            <a:ext cx="4415536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9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happened when </a:t>
            </a:r>
            <a:r>
              <a:rPr lang="en-US" dirty="0"/>
              <a:t>b</a:t>
            </a:r>
            <a:r>
              <a:rPr lang="en-US" dirty="0" smtClean="0"/>
              <a:t>anks closed?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7800"/>
            <a:ext cx="8686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Market crash hurt banks 2 ways:  </a:t>
            </a:r>
          </a:p>
          <a:p>
            <a:pPr lvl="1"/>
            <a:r>
              <a:rPr lang="en-US" dirty="0" smtClean="0"/>
              <a:t>1)  Banks had lent $$$ to people buying stock</a:t>
            </a:r>
          </a:p>
          <a:p>
            <a:pPr lvl="1"/>
            <a:r>
              <a:rPr lang="en-US" dirty="0" smtClean="0"/>
              <a:t>2)  Banks had invested $$ in market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Banks stopped lending money  =  people were not buying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Banks start going out of business which leads to a -&gt; </a:t>
            </a:r>
            <a:r>
              <a:rPr lang="en-US" u="sng" dirty="0" smtClean="0">
                <a:hlinkClick r:id="rId2"/>
              </a:rPr>
              <a:t>BANK RUN</a:t>
            </a:r>
            <a:endParaRPr lang="en-US" u="sng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Banks make money by lending your money to others and collecting interest.  If too many people withdraw their $$$ at once bank can’t give it to everyone</a:t>
            </a:r>
          </a:p>
        </p:txBody>
      </p:sp>
    </p:spTree>
    <p:extLst>
      <p:ext uri="{BB962C8B-B14F-4D97-AF65-F5344CB8AC3E}">
        <p14:creationId xmlns:p14="http://schemas.microsoft.com/office/powerpoint/2010/main" val="249697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</TotalTime>
  <Words>505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Corbel</vt:lpstr>
      <vt:lpstr>Wingdings</vt:lpstr>
      <vt:lpstr>Wingdings 2</vt:lpstr>
      <vt:lpstr>Wingdings 3</vt:lpstr>
      <vt:lpstr>Module</vt:lpstr>
      <vt:lpstr>Analyze this Primary Source</vt:lpstr>
      <vt:lpstr>The Great Depression </vt:lpstr>
      <vt:lpstr>Why does the Great Depression matter?</vt:lpstr>
      <vt:lpstr>What is stock?</vt:lpstr>
      <vt:lpstr>1920s and the Stock Market</vt:lpstr>
      <vt:lpstr>What does this cartoon mean?</vt:lpstr>
      <vt:lpstr>STOP AND LOOK!!!!</vt:lpstr>
      <vt:lpstr>How did the stock market lead to the Great Depression?</vt:lpstr>
      <vt:lpstr>What happened when banks closed?</vt:lpstr>
      <vt:lpstr>STOP AND LOOK – Pg 235</vt:lpstr>
      <vt:lpstr>A 26 minute documentary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Depression</dc:title>
  <dc:creator>Mcdonald, Damien L.</dc:creator>
  <cp:lastModifiedBy>Sacerdote, Kevin R.</cp:lastModifiedBy>
  <cp:revision>6</cp:revision>
  <dcterms:created xsi:type="dcterms:W3CDTF">2012-12-03T12:14:50Z</dcterms:created>
  <dcterms:modified xsi:type="dcterms:W3CDTF">2016-01-05T12:39:59Z</dcterms:modified>
</cp:coreProperties>
</file>